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4"/>
  </p:handoutMasterIdLst>
  <p:sldIdLst>
    <p:sldId id="266" r:id="rId2"/>
    <p:sldId id="264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99"/>
    <a:srgbClr val="FF0066"/>
    <a:srgbClr val="009900"/>
    <a:srgbClr val="990099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72941-704B-48B4-82A1-B9DB284AFA48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B0FE2C-10BD-4B15-9113-2A354EE51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1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54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2BC501A-5480-40D3-AF5C-7BEBB320C23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74834-EBD0-4F57-9D4B-1290080C75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127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4D5A10-0496-43BA-A52E-B4B4713257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642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322813-EEDB-4699-B886-D7B02D992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5056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F3320-4830-491B-8317-FE5023EBD5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767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37E18-130A-4EE5-BD15-96F1503336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666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BAC2F-5082-474A-A064-10CACF6CAA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451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88387-4F4A-4260-9294-6B326C07F7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1305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EF39A-F73F-41DB-8DAF-9D8ECB4E13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285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161BA-F09E-486C-B278-67661BC392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5707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A9F71-3409-4B8D-9DC6-E2290DF929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371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3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5F26C20-ADEE-4E71-BAD5-1B4B53DF97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5" t="22727" r="21547" b="14463"/>
          <a:stretch/>
        </p:blipFill>
        <p:spPr bwMode="auto">
          <a:xfrm>
            <a:off x="1752600" y="5638800"/>
            <a:ext cx="1428862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33400" y="155575"/>
            <a:ext cx="8991600" cy="1139825"/>
          </a:xfrm>
        </p:spPr>
        <p:txBody>
          <a:bodyPr/>
          <a:lstStyle/>
          <a:p>
            <a:pPr algn="l"/>
            <a:r>
              <a:rPr lang="en-US" sz="3600" dirty="0" err="1" smtClean="0">
                <a:solidFill>
                  <a:schemeClr val="accent1"/>
                </a:solidFill>
              </a:rPr>
              <a:t>Proposito</a:t>
            </a:r>
            <a:r>
              <a:rPr lang="en-US" sz="3600" dirty="0" smtClean="0">
                <a:solidFill>
                  <a:schemeClr val="accent1"/>
                </a:solidFill>
              </a:rPr>
              <a:t> 51b:</a:t>
            </a:r>
            <a:br>
              <a:rPr lang="en-US" sz="3600" dirty="0" smtClean="0">
                <a:solidFill>
                  <a:schemeClr val="accent1"/>
                </a:solidFill>
              </a:rPr>
            </a:br>
            <a:r>
              <a:rPr lang="en-US" sz="3600" dirty="0" err="1" smtClean="0">
                <a:solidFill>
                  <a:schemeClr val="accent1"/>
                </a:solidFill>
              </a:rPr>
              <a:t>Actividad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r>
              <a:rPr lang="en-US" sz="3600" dirty="0" err="1" smtClean="0">
                <a:solidFill>
                  <a:schemeClr val="accent1"/>
                </a:solidFill>
              </a:rPr>
              <a:t>Inicial</a:t>
            </a:r>
            <a:r>
              <a:rPr lang="en-US" sz="3600" dirty="0" smtClean="0">
                <a:solidFill>
                  <a:schemeClr val="accent1"/>
                </a:solidFill>
              </a:rPr>
              <a:t>:</a:t>
            </a:r>
            <a:br>
              <a:rPr lang="en-US" sz="3600" dirty="0" smtClean="0">
                <a:solidFill>
                  <a:schemeClr val="accent1"/>
                </a:solidFill>
              </a:rPr>
            </a:br>
            <a:r>
              <a:rPr lang="en-US" sz="2800" i="1" dirty="0" smtClean="0">
                <a:solidFill>
                  <a:srgbClr val="92D050"/>
                </a:solidFill>
              </a:rPr>
              <a:t>L.O.- to review the possessive adjectives</a:t>
            </a:r>
            <a:endParaRPr lang="en-US" sz="28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336675"/>
            <a:ext cx="9268690" cy="4530725"/>
          </a:xfrm>
        </p:spPr>
        <p:txBody>
          <a:bodyPr/>
          <a:lstStyle/>
          <a:p>
            <a:r>
              <a:rPr lang="en-US" dirty="0" smtClean="0"/>
              <a:t>Complete the following ADJETIVO POSESIVO chart</a:t>
            </a:r>
            <a:endParaRPr lang="en-US" dirty="0"/>
          </a:p>
        </p:txBody>
      </p:sp>
      <p:pic>
        <p:nvPicPr>
          <p:cNvPr id="4" name="Picture 15" descr="i"/>
          <p:cNvPicPr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81" t="11111" r="26364" b="5555"/>
          <a:stretch/>
        </p:blipFill>
        <p:spPr bwMode="auto">
          <a:xfrm>
            <a:off x="2086070" y="2202873"/>
            <a:ext cx="1122218" cy="1305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8" descr="h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7" t="11028" r="10331" b="6801"/>
          <a:stretch/>
        </p:blipFill>
        <p:spPr bwMode="auto">
          <a:xfrm>
            <a:off x="1600200" y="4572000"/>
            <a:ext cx="1603114" cy="118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you-singular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52" t="8522" r="19370" b="11146"/>
          <a:stretch/>
        </p:blipFill>
        <p:spPr bwMode="auto">
          <a:xfrm>
            <a:off x="1905001" y="3429000"/>
            <a:ext cx="1241712" cy="125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6096000" y="2202873"/>
            <a:ext cx="0" cy="4419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00400" y="1905000"/>
            <a:ext cx="3372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Singular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67400" y="1905000"/>
            <a:ext cx="3372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Plural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95180" y="162580"/>
            <a:ext cx="3372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26/02/16</a:t>
            </a:r>
            <a:endParaRPr lang="en-US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797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/>
                </a:solidFill>
              </a:rPr>
              <a:t>Ejericicios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30725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grupo</a:t>
            </a:r>
            <a:r>
              <a:rPr lang="en-US" dirty="0" smtClean="0"/>
              <a:t> de mesa,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12</a:t>
            </a:r>
            <a:r>
              <a:rPr lang="en-US" dirty="0" smtClean="0"/>
              <a:t> p. 72</a:t>
            </a:r>
          </a:p>
          <a:p>
            <a:pPr lvl="1"/>
            <a:r>
              <a:rPr lang="en-US" dirty="0" smtClean="0"/>
              <a:t>Con un </a:t>
            </a:r>
            <a:r>
              <a:rPr lang="en-US" dirty="0" err="1" smtClean="0"/>
              <a:t>compañero</a:t>
            </a:r>
            <a:r>
              <a:rPr lang="en-US" dirty="0" smtClean="0"/>
              <a:t> </a:t>
            </a:r>
            <a:r>
              <a:rPr lang="en-US" i="1" dirty="0" smtClean="0"/>
              <a:t>(partner)</a:t>
            </a:r>
            <a:r>
              <a:rPr lang="en-US" dirty="0" smtClean="0"/>
              <a:t>,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14</a:t>
            </a:r>
            <a:r>
              <a:rPr lang="en-US" dirty="0" smtClean="0"/>
              <a:t> p. 72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WORKBOOK:</a:t>
            </a:r>
          </a:p>
          <a:p>
            <a:pPr lvl="2"/>
            <a:r>
              <a:rPr lang="en-US" dirty="0" err="1" smtClean="0"/>
              <a:t>Completa</a:t>
            </a:r>
            <a:r>
              <a:rPr lang="en-US" dirty="0" smtClean="0"/>
              <a:t> p. </a:t>
            </a:r>
            <a:r>
              <a:rPr lang="en-US" smtClean="0"/>
              <a:t>2.11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09600" y="3889375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smtClean="0">
                <a:solidFill>
                  <a:schemeClr val="accent1"/>
                </a:solidFill>
              </a:rPr>
              <a:t>TAREA # 51</a:t>
            </a:r>
            <a:endParaRPr lang="en-US" altLang="en-US" kern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63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1098</TotalTime>
  <Words>49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Orbit</vt:lpstr>
      <vt:lpstr>Proposito 51b: Actividad Inicial: L.O.- to review the possessive adjectives</vt:lpstr>
      <vt:lpstr>Ejericicios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9N La fecha es el 17 de mayo del 2012</dc:title>
  <dc:creator>Helen Zumaeta</dc:creator>
  <cp:lastModifiedBy>Helen Zumaeta</cp:lastModifiedBy>
  <cp:revision>24</cp:revision>
  <cp:lastPrinted>2015-02-03T22:37:26Z</cp:lastPrinted>
  <dcterms:created xsi:type="dcterms:W3CDTF">2012-05-16T20:34:28Z</dcterms:created>
  <dcterms:modified xsi:type="dcterms:W3CDTF">2016-02-26T21:00:57Z</dcterms:modified>
</cp:coreProperties>
</file>